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5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81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2" r:id="rId34"/>
    <p:sldId id="283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1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2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9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3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5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84D88D1-98B6-B964-D8B1-3FF204DA9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096" y="1276350"/>
            <a:ext cx="6939304" cy="4805025"/>
          </a:xfrm>
          <a:effectLst>
            <a:outerShdw blurRad="139700" algn="ctr" rotWithShape="0">
              <a:schemeClr val="bg1">
                <a:alpha val="54000"/>
              </a:schemeClr>
            </a:outerShdw>
          </a:effectLst>
        </p:spPr>
        <p:txBody>
          <a:bodyPr anchor="ctr">
            <a:normAutofit/>
          </a:bodyPr>
          <a:lstStyle/>
          <a:p>
            <a:r>
              <a:rPr lang="pl-PL" sz="6000" b="1" dirty="0">
                <a:effectLst>
                  <a:outerShdw blurRad="279400" dist="38100" dir="3900000" algn="tl">
                    <a:schemeClr val="bg1"/>
                  </a:outerShdw>
                </a:effectLst>
                <a:latin typeface="Poppins" panose="00000500000000000000" pitchFamily="2" charset="-18"/>
                <a:cs typeface="Poppins" panose="00000500000000000000" pitchFamily="2" charset="-18"/>
              </a:rPr>
              <a:t>GAN - sztuczna inteligencja generująca sztukę</a:t>
            </a:r>
            <a:br>
              <a:rPr lang="pl-PL" sz="60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pl-PL" sz="6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908877-9914-8AA8-9FA7-0CDDA10F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133" y="1023148"/>
            <a:ext cx="3828121" cy="4801468"/>
          </a:xfrm>
        </p:spPr>
        <p:txBody>
          <a:bodyPr anchor="ctr">
            <a:normAutofit/>
          </a:bodyPr>
          <a:lstStyle/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Dawid </a:t>
            </a:r>
            <a:r>
              <a:rPr lang="pl-PL" sz="2200" dirty="0" err="1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Alimowski</a:t>
            </a:r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Magdalena Falkowska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Adam Bielecki</a:t>
            </a:r>
          </a:p>
        </p:txBody>
      </p:sp>
    </p:spTree>
    <p:extLst>
      <p:ext uri="{BB962C8B-B14F-4D97-AF65-F5344CB8AC3E}">
        <p14:creationId xmlns:p14="http://schemas.microsoft.com/office/powerpoint/2010/main" val="40327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842889"/>
            <a:ext cx="11296649" cy="776361"/>
          </a:xfrm>
        </p:spPr>
        <p:txBody>
          <a:bodyPr anchor="ctr">
            <a:normAutofit/>
          </a:bodyPr>
          <a:lstStyle/>
          <a:p>
            <a:pPr algn="ctr"/>
            <a:r>
              <a:rPr lang="pl-PL" sz="3600" b="1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Temat projektu</a:t>
            </a:r>
          </a:p>
        </p:txBody>
      </p:sp>
      <p:sp>
        <p:nvSpPr>
          <p:cNvPr id="19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833490"/>
            <a:ext cx="11296649" cy="4825409"/>
          </a:xfrm>
          <a:ln w="57150">
            <a:noFill/>
          </a:ln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l-PL" sz="1600" dirty="0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Celem projektu jest wykorzystanie GAN, czyli w wolnym tłumaczeniu generatywnych sieci współzawodniczących do generacji obrazów, które swoim stylem będą odpowiadały twórczości wybranych artystów (Monet, Van Gogh, </a:t>
            </a:r>
            <a:r>
              <a:rPr lang="pl-PL" sz="1600" dirty="0" err="1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r>
              <a:rPr lang="pl-PL" sz="1600" dirty="0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). Inspiracją jest treść zadania z platformy </a:t>
            </a:r>
            <a:r>
              <a:rPr lang="pl-PL" sz="1600" dirty="0" err="1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Kaggle</a:t>
            </a:r>
            <a:r>
              <a:rPr lang="pl-PL" sz="1600" dirty="0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pl-PL" sz="1600" dirty="0">
              <a:solidFill>
                <a:schemeClr val="tx1"/>
              </a:solidFill>
              <a:effectLst/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pl-PL" sz="1600" dirty="0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Rozwiązanie opracowane zostało w oparciu o </a:t>
            </a:r>
            <a:r>
              <a:rPr lang="pl-PL" sz="1600" dirty="0" err="1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CycleGAN</a:t>
            </a:r>
            <a:r>
              <a:rPr lang="pl-PL" sz="1600" dirty="0">
                <a:solidFill>
                  <a:schemeClr val="tx1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. W tym podejściu istniejące już zdjęcia przekształcane są w taki sposób, by jak najwierniej oddać styl malarstwa charakterystyczny dla danego artysty, uniemożliwiając tym samym rozpoznanie, czy wyjściowy obraz to oryginalne dzieło, czy może wynik nałożonej przez wytrenowany model transformacji.</a:t>
            </a:r>
            <a:endParaRPr lang="pl-PL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3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3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Generative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adversarial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networks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3323393"/>
            <a:ext cx="5467738" cy="3423408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Dyskryminator uczony jest rozpoznawania obrazów i trenowana pod kątem dostrzegania kolorów, cech charakterystycznych oraz indywidualnego sposobu prowadzenia pędzla, które definiują unikatowy styl danego malarza. </a:t>
            </a: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AAA81674-8676-66B8-A0C1-98802C72EFDE}"/>
              </a:ext>
            </a:extLst>
          </p:cNvPr>
          <p:cNvSpPr txBox="1">
            <a:spLocks/>
          </p:cNvSpPr>
          <p:nvPr/>
        </p:nvSpPr>
        <p:spPr>
          <a:xfrm>
            <a:off x="447869" y="2083194"/>
            <a:ext cx="11280710" cy="110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Wingdings 2" panose="05020102010507070707" pitchFamily="18" charset="2"/>
              <a:buNone/>
            </a:pPr>
            <a:r>
              <a:rPr lang="pl-PL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Na generatywną sieć współzawodniczącą składają się dwie niezależne sieci neuronowe - dyskryminator i generator. 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FC6D1963-0F1F-D98F-047C-DC462E6E5A90}"/>
              </a:ext>
            </a:extLst>
          </p:cNvPr>
          <p:cNvSpPr txBox="1">
            <a:spLocks/>
          </p:cNvSpPr>
          <p:nvPr/>
        </p:nvSpPr>
        <p:spPr>
          <a:xfrm>
            <a:off x="6276395" y="3323393"/>
            <a:ext cx="5467739" cy="3423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Wingdings 2" panose="05020102010507070707" pitchFamily="18" charset="2"/>
              <a:buNone/>
            </a:pPr>
            <a:r>
              <a:rPr lang="pl-PL" sz="1600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Generator wykorzystywany jest w roli twórcy dzieł sztuki, który wzorując się na właściwościach oryginałów, stara się wygenerować obrazy w unikatowym dla danego artysty stylu.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982277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6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6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AAA81674-8676-66B8-A0C1-98802C72EFDE}"/>
              </a:ext>
            </a:extLst>
          </p:cNvPr>
          <p:cNvSpPr txBox="1">
            <a:spLocks/>
          </p:cNvSpPr>
          <p:nvPr/>
        </p:nvSpPr>
        <p:spPr>
          <a:xfrm>
            <a:off x="447869" y="2204491"/>
            <a:ext cx="5648131" cy="4205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None/>
            </a:pPr>
            <a:r>
              <a:rPr lang="pl-PL" sz="1600">
                <a:latin typeface="Poppins" panose="00000500000000000000" pitchFamily="2" charset="-18"/>
                <a:cs typeface="Poppins" panose="00000500000000000000" pitchFamily="2" charset="-18"/>
              </a:rPr>
              <a:t>W trakcie procesu uczenia generator i dyskryminator współzawodniczą ze sobą podnosząc w ten sposób swoje umiejętności - jeden system AI stara się skopiować twórczość malarza, a inny ocenia podejmowane przez niego próby. Generator generuje coraz lepsze obrazy, natomiast dyskryminator uczy się lepiej je rozpoznawać, by móc odrzucać te nieprawdziwe.</a:t>
            </a:r>
            <a:endParaRPr lang="pl-PL" sz="1600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2880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Cycle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gan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5648130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W technice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CycleGAN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dwa generatory współpracują ze sobą, aby przekształcić obraz w jedną stronę, a następnie to przekształcenie odwrócić. </a:t>
            </a:r>
            <a:r>
              <a:rPr lang="pl-PL" sz="1600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Z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rekonstruowany w taki sposób obraz powinien wyglądać identycznie, jak ten oryginalny. Takie podejście do problemu umożliwia generatorowi naukę tego, by nie generował on trywialnych zmian, a jedynie te, które składają się na krytyczne różnice między dwiema domenami - inaczej nie byłaby możliwa powrotna konwersja obrazu.</a:t>
            </a:r>
          </a:p>
        </p:txBody>
      </p:sp>
    </p:spTree>
    <p:extLst>
      <p:ext uri="{BB962C8B-B14F-4D97-AF65-F5344CB8AC3E}">
        <p14:creationId xmlns:p14="http://schemas.microsoft.com/office/powerpoint/2010/main" val="215575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Wybrana technologia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11280710" cy="2288867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Projekt zrealizowany został w języku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Python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, ze względu na dostępność licznych bibliotek ułatwiających przetwarzanie i analizę danych. Podczas pracy zespołowej wykorzystano bibliotekę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Keras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, która jest szeroko wykorzystywana podczas uczenia głębokiego i tworzenia sieci neuronowych oraz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TensorFlow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, czyli opracowaną przez Google bibliotekę open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source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do obliczeń numerycznych, często wykorzystywaną w zagadnieniach związanych z uczeniem maszynowym.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59218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MONET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van 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Cechy twórczości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ywidenda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ywidend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ywidenda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507</Words>
  <Application>Microsoft Office PowerPoint</Application>
  <PresentationFormat>Panoramiczny</PresentationFormat>
  <Paragraphs>63</Paragraphs>
  <Slides>36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1" baseType="lpstr">
      <vt:lpstr>Consolas</vt:lpstr>
      <vt:lpstr>Gill Sans MT</vt:lpstr>
      <vt:lpstr>Poppins</vt:lpstr>
      <vt:lpstr>Wingdings 2</vt:lpstr>
      <vt:lpstr>Dywidenda</vt:lpstr>
      <vt:lpstr>GAN - sztuczna inteligencja generująca sztukę </vt:lpstr>
      <vt:lpstr>Temat projektu</vt:lpstr>
      <vt:lpstr>Generative adversarial networks</vt:lpstr>
      <vt:lpstr>Generative adversarial networks</vt:lpstr>
      <vt:lpstr>Cycle gan</vt:lpstr>
      <vt:lpstr>Wybrana technologia</vt:lpstr>
      <vt:lpstr>Cechy twórczości – MONET</vt:lpstr>
      <vt:lpstr>Cechy twórczości – van gogh</vt:lpstr>
      <vt:lpstr>Cechy twórczości – cezanne</vt:lpstr>
      <vt:lpstr>Efekty - monet</vt:lpstr>
      <vt:lpstr>Efekty - monet</vt:lpstr>
      <vt:lpstr>Efekty - monet</vt:lpstr>
      <vt:lpstr>Efekty - monet</vt:lpstr>
      <vt:lpstr>Efekty - monet</vt:lpstr>
      <vt:lpstr>Efekty – Van gogh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  <vt:lpstr>Efekty – cezanne</vt:lpstr>
      <vt:lpstr>Efekty – monet</vt:lpstr>
      <vt:lpstr>Efekty – monet</vt:lpstr>
      <vt:lpstr>Efekty – monet</vt:lpstr>
      <vt:lpstr>Efekty – monet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magdalenafalkowska00@wp.pl</dc:creator>
  <cp:lastModifiedBy>magdalenafalkowska00@wp.pl</cp:lastModifiedBy>
  <cp:revision>10</cp:revision>
  <dcterms:created xsi:type="dcterms:W3CDTF">2022-05-27T07:04:34Z</dcterms:created>
  <dcterms:modified xsi:type="dcterms:W3CDTF">2022-05-27T14:07:05Z</dcterms:modified>
</cp:coreProperties>
</file>